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sldIdLst>
    <p:sldId id="256" r:id="rId2"/>
    <p:sldId id="295" r:id="rId3"/>
    <p:sldId id="296" r:id="rId4"/>
    <p:sldId id="298" r:id="rId5"/>
    <p:sldId id="297" r:id="rId6"/>
    <p:sldId id="305" r:id="rId7"/>
    <p:sldId id="302" r:id="rId8"/>
    <p:sldId id="307" r:id="rId9"/>
    <p:sldId id="280" r:id="rId10"/>
    <p:sldId id="306" r:id="rId11"/>
    <p:sldId id="303" r:id="rId12"/>
    <p:sldId id="304" r:id="rId13"/>
    <p:sldId id="321" r:id="rId14"/>
    <p:sldId id="287" r:id="rId15"/>
    <p:sldId id="288" r:id="rId16"/>
    <p:sldId id="281" r:id="rId17"/>
    <p:sldId id="282" r:id="rId18"/>
    <p:sldId id="283" r:id="rId19"/>
    <p:sldId id="284" r:id="rId20"/>
    <p:sldId id="315" r:id="rId21"/>
    <p:sldId id="285" r:id="rId22"/>
    <p:sldId id="289" r:id="rId23"/>
    <p:sldId id="316" r:id="rId24"/>
    <p:sldId id="290" r:id="rId25"/>
    <p:sldId id="291" r:id="rId26"/>
    <p:sldId id="292" r:id="rId27"/>
    <p:sldId id="257" r:id="rId28"/>
    <p:sldId id="294" r:id="rId29"/>
    <p:sldId id="293" r:id="rId30"/>
    <p:sldId id="261" r:id="rId31"/>
    <p:sldId id="262" r:id="rId32"/>
    <p:sldId id="318" r:id="rId33"/>
    <p:sldId id="317" r:id="rId34"/>
    <p:sldId id="263" r:id="rId35"/>
    <p:sldId id="270" r:id="rId36"/>
    <p:sldId id="267" r:id="rId37"/>
    <p:sldId id="266" r:id="rId38"/>
    <p:sldId id="265" r:id="rId39"/>
    <p:sldId id="268" r:id="rId40"/>
    <p:sldId id="309" r:id="rId41"/>
    <p:sldId id="269" r:id="rId42"/>
    <p:sldId id="275" r:id="rId43"/>
    <p:sldId id="320" r:id="rId44"/>
    <p:sldId id="273" r:id="rId45"/>
    <p:sldId id="274" r:id="rId46"/>
    <p:sldId id="313" r:id="rId47"/>
    <p:sldId id="311" r:id="rId48"/>
    <p:sldId id="264" r:id="rId49"/>
    <p:sldId id="276" r:id="rId50"/>
    <p:sldId id="312" r:id="rId51"/>
    <p:sldId id="271" r:id="rId52"/>
    <p:sldId id="310" r:id="rId53"/>
    <p:sldId id="272" r:id="rId54"/>
    <p:sldId id="258" r:id="rId55"/>
    <p:sldId id="322" r:id="rId56"/>
    <p:sldId id="260" r:id="rId57"/>
    <p:sldId id="259" r:id="rId58"/>
    <p:sldId id="308" r:id="rId59"/>
    <p:sldId id="323" r:id="rId60"/>
    <p:sldId id="325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7" autoAdjust="0"/>
    <p:restoredTop sz="94000"/>
  </p:normalViewPr>
  <p:slideViewPr>
    <p:cSldViewPr snapToGrid="0">
      <p:cViewPr varScale="1">
        <p:scale>
          <a:sx n="56" d="100"/>
          <a:sy n="56" d="100"/>
        </p:scale>
        <p:origin x="216" y="4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0B141-FFFE-824B-ABA1-DF2F8C359C1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3D6A2-E307-F14B-B939-4EFB5054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D6A2-E307-F14B-B939-4EFB50540A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9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2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8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4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1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4100A4-B014-4E6D-9BCA-2A3E87993D9E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E2E04D-0377-4B4D-B1C4-7536DED3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0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eaQr7imcJ8dPH9XdUwu47YBmbJSjJMsJYySzUQf7kY/edit?tab=t.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E11D-9610-0D0C-232B-B7B29FE5C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i="0" dirty="0">
                <a:solidFill>
                  <a:srgbClr val="374151"/>
                </a:solidFill>
                <a:effectLst/>
                <a:latin typeface="ui-sans-serif"/>
              </a:rPr>
              <a:t>Disputed Territories on Map Stamps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199B9-5365-9972-F0AA-723C8B03F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5400" b="1" dirty="0"/>
          </a:p>
          <a:p>
            <a:r>
              <a:rPr lang="en-US" sz="5400" b="1" dirty="0"/>
              <a:t>Ed Zuckerman</a:t>
            </a:r>
          </a:p>
        </p:txBody>
      </p:sp>
    </p:spTree>
    <p:extLst>
      <p:ext uri="{BB962C8B-B14F-4D97-AF65-F5344CB8AC3E}">
        <p14:creationId xmlns:p14="http://schemas.microsoft.com/office/powerpoint/2010/main" val="89732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3AB3B-D4F2-69AC-5715-1A9630359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7DDFA2-C26A-1E4D-AA26-FCC49870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Norway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EA0D95-9964-AC77-3FAA-31AA38EB4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58555"/>
            <a:ext cx="3537284" cy="5376482"/>
          </a:xfrm>
        </p:spPr>
      </p:pic>
    </p:spTree>
    <p:extLst>
      <p:ext uri="{BB962C8B-B14F-4D97-AF65-F5344CB8AC3E}">
        <p14:creationId xmlns:p14="http://schemas.microsoft.com/office/powerpoint/2010/main" val="359692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A2EE0-6566-6754-CE10-E65D9A28B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2FAE2A-4F24-0488-FDB8-9397E3847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1978" y="1227221"/>
            <a:ext cx="3657591" cy="447271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467F64-737B-9542-6E1D-F65F3939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Chile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58337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6EA86-9593-1475-804D-D06BD0EE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A3DA9C-8B28-6E63-269B-3AAF255E4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6848" y="914400"/>
            <a:ext cx="3985365" cy="52578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719021-74CD-D9EC-0CE8-0E2B077B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Argentina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78500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D72648-6B85-6CC6-D8DC-D76081AEE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932631-E4D8-301A-03A1-349C2066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E2C98-FB88-C063-D155-4A273B309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616396"/>
            <a:ext cx="3777917" cy="50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3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6FCD6-F416-497E-EC4D-D32763363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5B8DF1DB-0B50-5C54-83AE-9F635E71A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7599" y="1828800"/>
            <a:ext cx="3396343" cy="384655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E35167-9247-859F-76D8-EC480A22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99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AC803-6466-603C-70DB-1BCDB20F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ED726F-9CCB-AAD7-B142-BD9325FAB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4932" y="1082842"/>
            <a:ext cx="7970668" cy="534371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B746D4-EAE9-BD39-845C-13E6F2D0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9560678" cy="1070810"/>
          </a:xfrm>
        </p:spPr>
        <p:txBody>
          <a:bodyPr>
            <a:norm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01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24B47-5DE5-5BE1-E4E2-A97EE617C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556A3F-C7A4-CB92-5FF3-724AD959E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0201" y="685800"/>
            <a:ext cx="3640558" cy="474762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AEDF39-83BD-F7A5-C34F-74B698C4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7079D-1303-36B3-F97B-2E297F151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868FA6-9E8C-1F2C-3F8D-1D0ADD236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0475" y="1540042"/>
            <a:ext cx="4699361" cy="3492419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ED19F5F-BF96-FBAE-3D8C-EB36E868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Islas Malvinas?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17020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DE3449-41D4-B6E2-786A-6DF1E6901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7DDCF-833D-259D-AB90-0D9D6C68E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4484" y="1612232"/>
            <a:ext cx="5680370" cy="348151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3ED6C5-C4BB-07F7-746A-026F0E80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Falkland Islands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75127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D50A6-85DB-B14B-A4A4-4EA73D9BE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49BF9E-E7FD-D2EE-6E43-AA4436BB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753" y="1153921"/>
            <a:ext cx="5018279" cy="50182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104EBFB-EBAE-6309-FC23-391E79A8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A0911-0094-03D3-44B8-97CF7EB8B72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503023" y="3429000"/>
            <a:ext cx="45719" cy="2362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1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2447EC-945B-1A8F-FDB3-2BF09CD4A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E7A989-3686-83AC-ED14-92398D0D6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7992" y="2818017"/>
            <a:ext cx="2716015" cy="203701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FA8F35-6827-991B-B9AA-A521AA17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               </a:t>
            </a:r>
            <a:r>
              <a:rPr lang="en-US" sz="5300" cap="all" dirty="0"/>
              <a:t>Who owns the world?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          </a:t>
            </a:r>
            <a:r>
              <a:rPr lang="en-US" sz="3100" dirty="0"/>
              <a:t>Canada #85 (1898)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55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E7535-CCA1-DE7F-6F79-94943844E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4F128D-B75A-3594-39CE-3ADC9D1C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Islas Malvinas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02A16-9CF1-D0BC-1654-31102F8D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28799"/>
            <a:ext cx="9778786" cy="25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0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04AA0-6B3E-17AD-6C29-331AC9814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15C38-0B08-AD56-61F7-0AFBE596C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9993" y="2524370"/>
            <a:ext cx="1509893" cy="379046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C6A948-A87F-8AF6-7201-9648306A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Israel/Palestine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6B6109-C31A-12B2-5676-FC1B2FEA839B}"/>
              </a:ext>
            </a:extLst>
          </p:cNvPr>
          <p:cNvSpPr txBox="1"/>
          <p:nvPr/>
        </p:nvSpPr>
        <p:spPr>
          <a:xfrm>
            <a:off x="9326880" y="633984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1948</a:t>
            </a:r>
          </a:p>
        </p:txBody>
      </p:sp>
    </p:spTree>
    <p:extLst>
      <p:ext uri="{BB962C8B-B14F-4D97-AF65-F5344CB8AC3E}">
        <p14:creationId xmlns:p14="http://schemas.microsoft.com/office/powerpoint/2010/main" val="1400637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CAE40-6111-0161-DB34-07D2B3BC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242CAA-F024-C853-68C3-BD3AC1172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1075" y="2668995"/>
            <a:ext cx="1565184" cy="334586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3FBC00-AB5B-0ED6-D85A-9106BA6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B86E9-8222-846F-2A2B-9B486B90FD20}"/>
              </a:ext>
            </a:extLst>
          </p:cNvPr>
          <p:cNvSpPr txBox="1"/>
          <p:nvPr/>
        </p:nvSpPr>
        <p:spPr>
          <a:xfrm>
            <a:off x="9375648" y="58399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1948</a:t>
            </a:r>
          </a:p>
        </p:txBody>
      </p:sp>
    </p:spTree>
    <p:extLst>
      <p:ext uri="{BB962C8B-B14F-4D97-AF65-F5344CB8AC3E}">
        <p14:creationId xmlns:p14="http://schemas.microsoft.com/office/powerpoint/2010/main" val="2629980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6E884-E09F-87EE-963E-85FE8C640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68FDB3-46FB-C78F-2666-34F8A73C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E66D0-9C3F-372C-61EB-F2F990983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828800"/>
            <a:ext cx="5627914" cy="34903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9E5E2-C21B-8E07-808D-617F451C0B9A}"/>
              </a:ext>
            </a:extLst>
          </p:cNvPr>
          <p:cNvSpPr txBox="1"/>
          <p:nvPr/>
        </p:nvSpPr>
        <p:spPr>
          <a:xfrm>
            <a:off x="7412736" y="638860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986334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EF04A2-8AA1-07E1-0722-CB6ED33CF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B3B7E-631A-2C6B-A337-3C33508FB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5393" y="685800"/>
            <a:ext cx="3037336" cy="51857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C1FB624-B74E-B80A-CE5E-9EA600CB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1961</a:t>
            </a:r>
          </a:p>
        </p:txBody>
      </p:sp>
    </p:spTree>
    <p:extLst>
      <p:ext uri="{BB962C8B-B14F-4D97-AF65-F5344CB8AC3E}">
        <p14:creationId xmlns:p14="http://schemas.microsoft.com/office/powerpoint/2010/main" val="406770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78E4F-ED1D-A0F0-4CB0-E6423551F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4B597-722F-781E-3085-50EC42426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8536" y="866274"/>
            <a:ext cx="3170504" cy="507280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B707BD-D62E-1D91-89E1-F8535A38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7F8CB-1035-5597-17FC-66C9D94A5E57}"/>
              </a:ext>
            </a:extLst>
          </p:cNvPr>
          <p:cNvSpPr txBox="1"/>
          <p:nvPr/>
        </p:nvSpPr>
        <p:spPr>
          <a:xfrm>
            <a:off x="6132576" y="6473952"/>
            <a:ext cx="63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1965</a:t>
            </a:r>
          </a:p>
        </p:txBody>
      </p:sp>
    </p:spTree>
    <p:extLst>
      <p:ext uri="{BB962C8B-B14F-4D97-AF65-F5344CB8AC3E}">
        <p14:creationId xmlns:p14="http://schemas.microsoft.com/office/powerpoint/2010/main" val="204760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5F9C6-F62D-B9D6-2CAB-2495C12E1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AC6C36-E63B-DBAA-6769-90FA248D4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3629" y="986589"/>
            <a:ext cx="3663416" cy="514858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39FC95-CA8A-74DC-A646-91340999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57F17-AB93-D5ED-90E0-84EAFB43C895}"/>
              </a:ext>
            </a:extLst>
          </p:cNvPr>
          <p:cNvSpPr txBox="1"/>
          <p:nvPr/>
        </p:nvSpPr>
        <p:spPr>
          <a:xfrm>
            <a:off x="9351264" y="6364224"/>
            <a:ext cx="63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1965</a:t>
            </a:r>
          </a:p>
        </p:txBody>
      </p:sp>
    </p:spTree>
    <p:extLst>
      <p:ext uri="{BB962C8B-B14F-4D97-AF65-F5344CB8AC3E}">
        <p14:creationId xmlns:p14="http://schemas.microsoft.com/office/powerpoint/2010/main" val="387623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ADF7-3758-2E6E-A961-27D118AB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4C70A8-F628-EA32-D61F-930AEDA3C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599" y="890337"/>
            <a:ext cx="7450639" cy="4541253"/>
          </a:xfrm>
        </p:spPr>
      </p:pic>
    </p:spTree>
    <p:extLst>
      <p:ext uri="{BB962C8B-B14F-4D97-AF65-F5344CB8AC3E}">
        <p14:creationId xmlns:p14="http://schemas.microsoft.com/office/powerpoint/2010/main" val="1043944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516274-21A4-988D-C046-47C68012B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8AC9E7-0F78-A36E-4B64-B9A5E523D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979" y="513519"/>
            <a:ext cx="3373442" cy="565868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5692C8-E382-2A61-49BC-7B63293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Re: Gaza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807862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8D0F4-77CE-5254-1B01-7D6587830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6AF64-25A3-4A6F-7606-72369B624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5116" y="1279251"/>
            <a:ext cx="3078447" cy="520583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5E9ABA-A58F-731E-4F76-E3BB94FD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4DEE8-C44A-6929-71ED-B87715950F55}"/>
              </a:ext>
            </a:extLst>
          </p:cNvPr>
          <p:cNvSpPr txBox="1"/>
          <p:nvPr/>
        </p:nvSpPr>
        <p:spPr>
          <a:xfrm>
            <a:off x="8461248" y="641299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1957</a:t>
            </a:r>
          </a:p>
        </p:txBody>
      </p:sp>
    </p:spTree>
    <p:extLst>
      <p:ext uri="{BB962C8B-B14F-4D97-AF65-F5344CB8AC3E}">
        <p14:creationId xmlns:p14="http://schemas.microsoft.com/office/powerpoint/2010/main" val="7824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9638C-ADFF-15C0-B57C-6BCCCB25E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CA9353-229E-CD02-29D8-B6E6A0008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0243" y="1388001"/>
            <a:ext cx="5211514" cy="350979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3FB429-B411-88A8-D3E8-07323B23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51833-81FA-3A4B-192B-63D8D4FFF4E1}"/>
              </a:ext>
            </a:extLst>
          </p:cNvPr>
          <p:cNvSpPr txBox="1"/>
          <p:nvPr/>
        </p:nvSpPr>
        <p:spPr>
          <a:xfrm>
            <a:off x="4906537" y="5532765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France (1941)</a:t>
            </a:r>
          </a:p>
        </p:txBody>
      </p:sp>
    </p:spTree>
    <p:extLst>
      <p:ext uri="{BB962C8B-B14F-4D97-AF65-F5344CB8AC3E}">
        <p14:creationId xmlns:p14="http://schemas.microsoft.com/office/powerpoint/2010/main" val="1470824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0BD5E-3D24-6165-C928-810E64CA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A2A621-07F8-ED9F-1801-62875A728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599" y="685801"/>
            <a:ext cx="5867399" cy="473905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A2349D0-CA7F-FC0B-5E1E-E445CC12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9561B-DC1C-F171-F777-FC32D8DE5A54}"/>
              </a:ext>
            </a:extLst>
          </p:cNvPr>
          <p:cNvSpPr txBox="1"/>
          <p:nvPr/>
        </p:nvSpPr>
        <p:spPr>
          <a:xfrm>
            <a:off x="1901952" y="501133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Kashmir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392FC-AE75-AE49-60C0-5D9DCFEE9C39}"/>
              </a:ext>
            </a:extLst>
          </p:cNvPr>
          <p:cNvSpPr txBox="1"/>
          <p:nvPr/>
        </p:nvSpPr>
        <p:spPr>
          <a:xfrm>
            <a:off x="6461760" y="621792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(1957)</a:t>
            </a:r>
          </a:p>
        </p:txBody>
      </p:sp>
    </p:spTree>
    <p:extLst>
      <p:ext uri="{BB962C8B-B14F-4D97-AF65-F5344CB8AC3E}">
        <p14:creationId xmlns:p14="http://schemas.microsoft.com/office/powerpoint/2010/main" val="1721368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60ABE-5D0F-7915-40C4-08977C7B6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AC2136-A599-4A08-A87E-DEEC1EBA6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106905"/>
            <a:ext cx="7140460" cy="4423037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331BFE-B2CA-1D06-42E2-0DF5A8A9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5906D4-5A76-87F4-CD8D-5FD343ACB89D}"/>
              </a:ext>
            </a:extLst>
          </p:cNvPr>
          <p:cNvSpPr txBox="1"/>
          <p:nvPr/>
        </p:nvSpPr>
        <p:spPr>
          <a:xfrm>
            <a:off x="6278880" y="616915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(1960)</a:t>
            </a:r>
          </a:p>
        </p:txBody>
      </p:sp>
    </p:spTree>
    <p:extLst>
      <p:ext uri="{BB962C8B-B14F-4D97-AF65-F5344CB8AC3E}">
        <p14:creationId xmlns:p14="http://schemas.microsoft.com/office/powerpoint/2010/main" val="4081940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9CDDC-ADB1-5C2E-1E6F-DAC1EE80B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A96C358-31A8-B0A3-57B8-CC71C271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F8EAA-FDEA-E4CC-6CD8-EDE10DEE9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828799"/>
            <a:ext cx="5943600" cy="36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91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ED033-2B84-40D4-434C-4B26E531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31BDD7-040C-6B2B-D292-9983AC18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0BF6B-99CD-2D2E-F31A-A47A7EDAB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1828799"/>
            <a:ext cx="5770049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91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A3E98-83D8-E57E-0E2B-EC243789D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21CC2-9D07-DA19-391D-4D260AA04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1031" y="228600"/>
            <a:ext cx="4427621" cy="5896077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231BB8-6E50-72AF-B317-E19D0125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175478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0BE16-1AB8-2539-3519-827510562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A0E6F6-C19F-B3C1-DCBD-99027C7CB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17304"/>
            <a:ext cx="3858768" cy="531171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15605E-7118-467E-6E8D-74BBE2E8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8C305-8FDD-85AA-F0B0-563E136740E0}"/>
              </a:ext>
            </a:extLst>
          </p:cNvPr>
          <p:cNvSpPr txBox="1"/>
          <p:nvPr/>
        </p:nvSpPr>
        <p:spPr>
          <a:xfrm>
            <a:off x="8680704" y="1146048"/>
            <a:ext cx="2026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Belize/</a:t>
            </a:r>
          </a:p>
          <a:p>
            <a:r>
              <a:rPr lang="en-US" sz="3000" dirty="0"/>
              <a:t>Guatemala</a:t>
            </a:r>
          </a:p>
        </p:txBody>
      </p:sp>
    </p:spTree>
    <p:extLst>
      <p:ext uri="{BB962C8B-B14F-4D97-AF65-F5344CB8AC3E}">
        <p14:creationId xmlns:p14="http://schemas.microsoft.com/office/powerpoint/2010/main" val="4018567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ADCA5-945A-F27B-5144-833032FF9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C606BD-587A-A4E8-9BFE-32B4ED1F8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599" y="1034717"/>
            <a:ext cx="6700495" cy="434353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6037C4-FDFB-13FF-B346-5232EC28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75DFE-D5CB-1757-45DD-8C89CE3B3A48}"/>
              </a:ext>
            </a:extLst>
          </p:cNvPr>
          <p:cNvSpPr txBox="1"/>
          <p:nvPr/>
        </p:nvSpPr>
        <p:spPr>
          <a:xfrm>
            <a:off x="5998464" y="6035040"/>
            <a:ext cx="240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Guatemala #279 (1936)</a:t>
            </a:r>
          </a:p>
        </p:txBody>
      </p:sp>
    </p:spTree>
    <p:extLst>
      <p:ext uri="{BB962C8B-B14F-4D97-AF65-F5344CB8AC3E}">
        <p14:creationId xmlns:p14="http://schemas.microsoft.com/office/powerpoint/2010/main" val="3106241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EE71F-4AAF-CC32-020C-B5037CCDA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BDF91A-29A3-31E1-B7B7-382628FD4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034716"/>
            <a:ext cx="6263010" cy="442094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367B52-F76E-2A53-1544-7282F5DA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5E0D4-6E5B-3DAB-6E5B-6D9C49041872}"/>
              </a:ext>
            </a:extLst>
          </p:cNvPr>
          <p:cNvSpPr txBox="1"/>
          <p:nvPr/>
        </p:nvSpPr>
        <p:spPr>
          <a:xfrm>
            <a:off x="5839968" y="612038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Guatemala #296 (1939)</a:t>
            </a:r>
          </a:p>
        </p:txBody>
      </p:sp>
    </p:spTree>
    <p:extLst>
      <p:ext uri="{BB962C8B-B14F-4D97-AF65-F5344CB8AC3E}">
        <p14:creationId xmlns:p14="http://schemas.microsoft.com/office/powerpoint/2010/main" val="817733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2BF642-BCCE-117A-1190-7ADDD5D8C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33BD50-0221-EF7A-712D-9063E561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880803"/>
            <a:ext cx="3681664" cy="46325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1AF32D6-4CAC-5D6E-4380-3B1A90DD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71E7D-091A-9333-146A-A95B8AC5E0A2}"/>
              </a:ext>
            </a:extLst>
          </p:cNvPr>
          <p:cNvSpPr txBox="1"/>
          <p:nvPr/>
        </p:nvSpPr>
        <p:spPr>
          <a:xfrm>
            <a:off x="5169408" y="641299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(1956)</a:t>
            </a:r>
          </a:p>
        </p:txBody>
      </p:sp>
    </p:spTree>
    <p:extLst>
      <p:ext uri="{BB962C8B-B14F-4D97-AF65-F5344CB8AC3E}">
        <p14:creationId xmlns:p14="http://schemas.microsoft.com/office/powerpoint/2010/main" val="152537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72D02-149C-AE87-360E-1A77A4BE5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CD10B-40C1-FF95-F6F2-4DB44347A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599" y="962526"/>
            <a:ext cx="5983966" cy="446261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83B4E2D-17AB-2A69-F81B-52C2778C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86831-C750-E017-B983-FFE724628F41}"/>
              </a:ext>
            </a:extLst>
          </p:cNvPr>
          <p:cNvSpPr txBox="1"/>
          <p:nvPr/>
        </p:nvSpPr>
        <p:spPr>
          <a:xfrm>
            <a:off x="6620256" y="6132576"/>
            <a:ext cx="324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Dominican Republic #111 (1900)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E43E6-80EB-DF13-4A45-6DD22B58B02A}"/>
              </a:ext>
            </a:extLst>
          </p:cNvPr>
          <p:cNvSpPr txBox="1"/>
          <p:nvPr/>
        </p:nvSpPr>
        <p:spPr>
          <a:xfrm>
            <a:off x="1901952" y="39469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Hispaniola</a:t>
            </a:r>
          </a:p>
        </p:txBody>
      </p:sp>
    </p:spTree>
    <p:extLst>
      <p:ext uri="{BB962C8B-B14F-4D97-AF65-F5344CB8AC3E}">
        <p14:creationId xmlns:p14="http://schemas.microsoft.com/office/powerpoint/2010/main" val="264544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F4F35-3BC1-B4D1-ADFA-153E3B880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67832F-58AC-DC93-D533-E3034AB6B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5242" y="1227221"/>
            <a:ext cx="3972589" cy="45102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63B043-5118-5E43-CBFA-F1775FB35B3E}"/>
              </a:ext>
            </a:extLst>
          </p:cNvPr>
          <p:cNvSpPr txBox="1"/>
          <p:nvPr/>
        </p:nvSpPr>
        <p:spPr>
          <a:xfrm>
            <a:off x="5084956" y="6490010"/>
            <a:ext cx="250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Japan #208 (1930)</a:t>
            </a:r>
          </a:p>
        </p:txBody>
      </p:sp>
    </p:spTree>
    <p:extLst>
      <p:ext uri="{BB962C8B-B14F-4D97-AF65-F5344CB8AC3E}">
        <p14:creationId xmlns:p14="http://schemas.microsoft.com/office/powerpoint/2010/main" val="2513298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E191A8-6BD0-B71D-BC06-146CC0E81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C363C8-D28A-0F27-0DF2-5B1E7AE2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C3A9B-3F41-4D6C-B02F-E3B93DC10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662631"/>
            <a:ext cx="4307305" cy="48734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FE7718-45FE-5528-CAC0-29BC30B05A4A}"/>
              </a:ext>
            </a:extLst>
          </p:cNvPr>
          <p:cNvSpPr txBox="1"/>
          <p:nvPr/>
        </p:nvSpPr>
        <p:spPr>
          <a:xfrm>
            <a:off x="8936736" y="999744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Hispaniola</a:t>
            </a:r>
          </a:p>
        </p:txBody>
      </p:sp>
    </p:spTree>
    <p:extLst>
      <p:ext uri="{BB962C8B-B14F-4D97-AF65-F5344CB8AC3E}">
        <p14:creationId xmlns:p14="http://schemas.microsoft.com/office/powerpoint/2010/main" val="3536073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DEAD6-6181-5895-55B3-309D0F815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F969B8-7B7C-76E2-11F1-5348A0B6B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599" y="773030"/>
            <a:ext cx="4138863" cy="465621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E9CEEE-82D8-C9FF-9603-CDA42969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D58D5-2547-2556-A9D6-3727F88BB6A5}"/>
              </a:ext>
            </a:extLst>
          </p:cNvPr>
          <p:cNvSpPr txBox="1"/>
          <p:nvPr/>
        </p:nvSpPr>
        <p:spPr>
          <a:xfrm>
            <a:off x="8790432" y="1048512"/>
            <a:ext cx="22124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Missing line?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A1064-D91A-1FAE-4EA8-00B0B20E3B8A}"/>
              </a:ext>
            </a:extLst>
          </p:cNvPr>
          <p:cNvSpPr txBox="1"/>
          <p:nvPr/>
        </p:nvSpPr>
        <p:spPr>
          <a:xfrm>
            <a:off x="5242560" y="6205728"/>
            <a:ext cx="19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Ireland #22 (1922)</a:t>
            </a:r>
          </a:p>
        </p:txBody>
      </p:sp>
    </p:spTree>
    <p:extLst>
      <p:ext uri="{BB962C8B-B14F-4D97-AF65-F5344CB8AC3E}">
        <p14:creationId xmlns:p14="http://schemas.microsoft.com/office/powerpoint/2010/main" val="2017104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F666F4-D460-E43B-918C-DB5459FA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1562EE-75E9-1A51-8B10-2202FC4CC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8745" y="1149293"/>
            <a:ext cx="3802434" cy="436248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E9D0DA8-557F-2E89-B28C-0DC37FE4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Chaco War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AC993-ED7D-58EB-4B81-43E7F3D97C52}"/>
              </a:ext>
            </a:extLst>
          </p:cNvPr>
          <p:cNvSpPr txBox="1"/>
          <p:nvPr/>
        </p:nvSpPr>
        <p:spPr>
          <a:xfrm>
            <a:off x="6949440" y="6437376"/>
            <a:ext cx="199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Bolivia #224 (1935)</a:t>
            </a:r>
          </a:p>
        </p:txBody>
      </p:sp>
    </p:spTree>
    <p:extLst>
      <p:ext uri="{BB962C8B-B14F-4D97-AF65-F5344CB8AC3E}">
        <p14:creationId xmlns:p14="http://schemas.microsoft.com/office/powerpoint/2010/main" val="1884349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31DF-6268-8304-410B-33195E439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61DDCE-3CEF-9413-7439-37DA7748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0D344-828B-4C59-86F4-3B5C47250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591797"/>
            <a:ext cx="3753854" cy="4801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B148B4-D4AE-0C50-96E6-22AAE90F8255}"/>
              </a:ext>
            </a:extLst>
          </p:cNvPr>
          <p:cNvSpPr txBox="1"/>
          <p:nvPr/>
        </p:nvSpPr>
        <p:spPr>
          <a:xfrm>
            <a:off x="4242816" y="6193536"/>
            <a:ext cx="222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Paraguay C121 (1939)</a:t>
            </a:r>
          </a:p>
        </p:txBody>
      </p:sp>
    </p:spTree>
    <p:extLst>
      <p:ext uri="{BB962C8B-B14F-4D97-AF65-F5344CB8AC3E}">
        <p14:creationId xmlns:p14="http://schemas.microsoft.com/office/powerpoint/2010/main" val="3558898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93913-EC1A-928C-A753-7CB2FE779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24347-FA75-8175-0CB8-496EAFC6E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422198"/>
            <a:ext cx="3946358" cy="50226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196794-B9ED-D7F4-8671-D0061112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0931A-84A1-4FBB-FD64-511F3D5BD64B}"/>
              </a:ext>
            </a:extLst>
          </p:cNvPr>
          <p:cNvSpPr txBox="1"/>
          <p:nvPr/>
        </p:nvSpPr>
        <p:spPr>
          <a:xfrm>
            <a:off x="8924544" y="1170432"/>
            <a:ext cx="1934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Venezuela/</a:t>
            </a:r>
          </a:p>
          <a:p>
            <a:r>
              <a:rPr lang="en-US" sz="3000" dirty="0"/>
              <a:t>Guyana</a:t>
            </a:r>
          </a:p>
        </p:txBody>
      </p:sp>
    </p:spTree>
    <p:extLst>
      <p:ext uri="{BB962C8B-B14F-4D97-AF65-F5344CB8AC3E}">
        <p14:creationId xmlns:p14="http://schemas.microsoft.com/office/powerpoint/2010/main" val="3551557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C1E82B-F440-B769-9646-96C10138D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2259BB-A1A0-2090-35B9-E12C1AB05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5133" y="914400"/>
            <a:ext cx="5593204" cy="433114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B319DE-12BC-D3CD-C9D8-F31D803A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790079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160D5A-82F6-121A-D267-1998C9F6D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B865E2-DE48-DDCC-9B3C-7FDC8894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02B0E-40C0-CA95-836C-6031509EF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51739"/>
            <a:ext cx="3585411" cy="55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90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2D704-D81C-6AF2-451A-81BA3CC2E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E0B901-FA30-782C-539C-9F3B86C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09ABB-435D-A683-7BE3-BA3F2B5E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641811"/>
            <a:ext cx="3970421" cy="48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25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4AA9A8-6F2C-F3BF-B323-E4BCD0AB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2DCE9-B6F9-B0EA-D27C-ABB38F000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828799"/>
            <a:ext cx="4767198" cy="3461657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61910C5-E7F0-0A82-3056-D03A89D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Azad Hind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CDCE1-59EE-2063-227C-08D7E2F374E9}"/>
              </a:ext>
            </a:extLst>
          </p:cNvPr>
          <p:cNvSpPr txBox="1"/>
          <p:nvPr/>
        </p:nvSpPr>
        <p:spPr>
          <a:xfrm>
            <a:off x="4949952" y="6022848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Prepared but </a:t>
            </a:r>
            <a:r>
              <a:rPr lang="en-US"/>
              <a:t>not issued (1941)</a:t>
            </a:r>
          </a:p>
        </p:txBody>
      </p:sp>
    </p:spTree>
    <p:extLst>
      <p:ext uri="{BB962C8B-B14F-4D97-AF65-F5344CB8AC3E}">
        <p14:creationId xmlns:p14="http://schemas.microsoft.com/office/powerpoint/2010/main" val="3371036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D2BF90-E529-0A54-67F9-0EDA7A5BE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3F32F0-323C-D94E-4AD9-7F6596CFA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8321" y="1275348"/>
            <a:ext cx="5269409" cy="397788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9D78F3-9E49-1D72-FA97-6EFD23C8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dirty="0"/>
              <a:t>Abkhazia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09651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B1F3E-439D-E3C1-832C-F7721CB38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20266C-01FC-C4C2-7169-A6455E4E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sz="3100" dirty="0"/>
              <a:t>St. Thomas &amp; Prince Islands (Portugal)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860D9F8-77D3-65B1-D757-DD845E8EA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599" y="1828800"/>
            <a:ext cx="4814785" cy="3570514"/>
          </a:xfrm>
        </p:spPr>
      </p:pic>
    </p:spTree>
    <p:extLst>
      <p:ext uri="{BB962C8B-B14F-4D97-AF65-F5344CB8AC3E}">
        <p14:creationId xmlns:p14="http://schemas.microsoft.com/office/powerpoint/2010/main" val="846527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06719-2D22-CE5A-3695-E993F73F4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113458-B95D-689D-0264-B33CA301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000" b="1" dirty="0"/>
              <a:t>Honduras/Nicaragua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Honduras C79 (1935)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3DB1A-3407-B057-D8D7-CDE7CA9D8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828800"/>
            <a:ext cx="6479747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316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B5CB5-1251-E514-53B2-C6086BF5A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FFAA70-AF98-6000-A57C-63C9600AC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828799"/>
            <a:ext cx="5904914" cy="353785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13510C-4813-AE8B-1E0F-132ADD7B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EEBA5-2F84-FBEE-AD1C-25E727141225}"/>
              </a:ext>
            </a:extLst>
          </p:cNvPr>
          <p:cNvSpPr txBox="1"/>
          <p:nvPr/>
        </p:nvSpPr>
        <p:spPr>
          <a:xfrm>
            <a:off x="5145024" y="5974080"/>
            <a:ext cx="229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Nicaragua C189 (1937)</a:t>
            </a:r>
          </a:p>
        </p:txBody>
      </p:sp>
    </p:spTree>
    <p:extLst>
      <p:ext uri="{BB962C8B-B14F-4D97-AF65-F5344CB8AC3E}">
        <p14:creationId xmlns:p14="http://schemas.microsoft.com/office/powerpoint/2010/main" val="2763986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00AD9-9F0C-3BE6-DE0F-D8C9B247D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9E64FD-6E5A-36CF-B8FA-617B5E2E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10C67D-5752-054F-2791-B75924414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828800"/>
            <a:ext cx="4811486" cy="3568068"/>
          </a:xfrm>
        </p:spPr>
      </p:pic>
    </p:spTree>
    <p:extLst>
      <p:ext uri="{BB962C8B-B14F-4D97-AF65-F5344CB8AC3E}">
        <p14:creationId xmlns:p14="http://schemas.microsoft.com/office/powerpoint/2010/main" val="1527808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6F058A-BD71-0156-F760-D15F89DD9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E1E9F2-41AB-D8EF-5D19-FD0CA7D38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828800"/>
            <a:ext cx="5318598" cy="343988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6044D6-4BC2-AA08-B23D-AA09ED4C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  <a:r>
              <a:rPr lang="en-US" sz="2000" dirty="0"/>
              <a:t>1961</a:t>
            </a:r>
          </a:p>
        </p:txBody>
      </p:sp>
    </p:spTree>
    <p:extLst>
      <p:ext uri="{BB962C8B-B14F-4D97-AF65-F5344CB8AC3E}">
        <p14:creationId xmlns:p14="http://schemas.microsoft.com/office/powerpoint/2010/main" val="4028145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BCD25-2122-2442-F9F9-8708C3455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0CF723-E690-2AB7-DCD0-B4BC4FEEB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828800"/>
            <a:ext cx="2884714" cy="3629773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19145-A3B5-53CC-C583-7022CC5F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Oops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sz="3100" dirty="0"/>
              <a:t>Bulgaria, Scott #153 (printed 1915, issued 1921)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88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E3F4B-8ED8-206D-CA6F-7625CF062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5588D6-A5AC-B122-B980-03BA5E0C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TBA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sz="3100" dirty="0"/>
              <a:t>, Scott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299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AEF9A8-BEFB-940D-EE51-E3DB1EE34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2E3490-6971-9392-4EC0-59AEB7709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828800"/>
            <a:ext cx="2471201" cy="3739838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E5465D-CDC7-D486-1DBC-2F903E0D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707572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TBA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sz="3100" dirty="0"/>
              <a:t>, Scott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18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6ECEDF-6F39-82C8-40E4-02B69728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70A920-EAAA-8651-BBE9-0B3398797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599" y="1828799"/>
            <a:ext cx="4719053" cy="3559629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0BDB830-8E62-2C17-2A80-A6DF988B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TBA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sz="3100" dirty="0"/>
              <a:t>, Scott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839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FDDB5-2288-5991-E323-95E05B97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4C9D21-FA24-CE45-E265-BD7B2AE8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41AA43E-B600-BDFC-816F-E45A253DE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828799"/>
            <a:ext cx="5933637" cy="3679371"/>
          </a:xfrm>
        </p:spPr>
      </p:pic>
    </p:spTree>
    <p:extLst>
      <p:ext uri="{BB962C8B-B14F-4D97-AF65-F5344CB8AC3E}">
        <p14:creationId xmlns:p14="http://schemas.microsoft.com/office/powerpoint/2010/main" val="2719146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95D18-D5CB-BAB8-902B-243EC194C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A7A4CA-704D-9DE0-6C51-BE76A53C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TBA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sz="3100" dirty="0"/>
              <a:t>, Scott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1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661781-732D-7EE3-BC95-C3812FBE6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319C3-5CEC-D183-D238-FA4D02978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7828" y="3113293"/>
            <a:ext cx="2796343" cy="188325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7EB710-18FC-E0F3-F6E3-461AB964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5300" cap="all" dirty="0"/>
              <a:t>        Who owns Antarctica?</a:t>
            </a:r>
            <a:br>
              <a:rPr lang="en-US" sz="5300" cap="all" dirty="0"/>
            </a:br>
            <a:br>
              <a:rPr lang="en-US" sz="5300" cap="all" dirty="0"/>
            </a:br>
            <a:r>
              <a:rPr lang="en-US" dirty="0"/>
              <a:t>Great Britain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42853152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EE2776-C579-AF17-0E0B-07D226AD5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B83CE2-E56B-1834-08FC-053477B1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TBA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sz="3100" dirty="0"/>
              <a:t>, Scott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5EA8EA-45E4-DB48-C29D-294DE5EDA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7650AE-C766-CA2E-0AD4-3B7331BD7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0526" y="1876927"/>
            <a:ext cx="5211863" cy="336836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202AA3-8106-BFC5-E3FF-FA8AEC55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Australia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93601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5991F-8571-8BA4-ED19-53475D3CF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1DED28-2A4A-7591-2FE9-91D76090A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8617" y="1368341"/>
            <a:ext cx="2750351" cy="443238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C5C5D2-C90E-60D9-A557-0DEB0272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dirty="0"/>
              <a:t>New Zealand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66811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2F73A-E3E8-25E4-B0D8-C09060FD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E624BC-F911-D506-74C3-443B9C782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5948" y="1155032"/>
            <a:ext cx="6403916" cy="463616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A55730-22F6-C09E-21FA-48AED700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58400" cy="5943600"/>
          </a:xfrm>
        </p:spPr>
        <p:txBody>
          <a:bodyPr anchor="t" anchorCtr="0">
            <a:normAutofit/>
          </a:bodyPr>
          <a:lstStyle/>
          <a:p>
            <a:pPr algn="l"/>
            <a:br>
              <a:rPr lang="en-US" dirty="0"/>
            </a:br>
            <a:r>
              <a:rPr lang="en-US" dirty="0"/>
              <a:t>France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985327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4306</TotalTime>
  <Words>944</Words>
  <Application>Microsoft Macintosh PowerPoint</Application>
  <PresentationFormat>Widescreen</PresentationFormat>
  <Paragraphs>89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Aptos</vt:lpstr>
      <vt:lpstr>Arial</vt:lpstr>
      <vt:lpstr>Corbel</vt:lpstr>
      <vt:lpstr>ui-sans-serif</vt:lpstr>
      <vt:lpstr>Parallax</vt:lpstr>
      <vt:lpstr>Disputed Territories on Map Stamps</vt:lpstr>
      <vt:lpstr>               Who owns the world?                        Canada #85 (1898)</vt:lpstr>
      <vt:lpstr>              </vt:lpstr>
      <vt:lpstr>PowerPoint Presentation</vt:lpstr>
      <vt:lpstr>              St. Thomas &amp; Prince Islands (Portugal)</vt:lpstr>
      <vt:lpstr>        Who owns Antarctica?  Great Britain              </vt:lpstr>
      <vt:lpstr>Australia              </vt:lpstr>
      <vt:lpstr>New Zealand              </vt:lpstr>
      <vt:lpstr> France            </vt:lpstr>
      <vt:lpstr>Norway              </vt:lpstr>
      <vt:lpstr>Chile              </vt:lpstr>
      <vt:lpstr>Argentina              </vt:lpstr>
      <vt:lpstr>              </vt:lpstr>
      <vt:lpstr> </vt:lpstr>
      <vt:lpstr>x</vt:lpstr>
      <vt:lpstr>               </vt:lpstr>
      <vt:lpstr>Islas Malvinas?              </vt:lpstr>
      <vt:lpstr>Falkland Islands              </vt:lpstr>
      <vt:lpstr>         </vt:lpstr>
      <vt:lpstr>Islas Malvinas             </vt:lpstr>
      <vt:lpstr>Israel/Palestine              </vt:lpstr>
      <vt:lpstr>              </vt:lpstr>
      <vt:lpstr>             </vt:lpstr>
      <vt:lpstr>              1961</vt:lpstr>
      <vt:lpstr>              </vt:lpstr>
      <vt:lpstr>              </vt:lpstr>
      <vt:lpstr>              </vt:lpstr>
      <vt:lpstr>Re: Gaza              </vt:lpstr>
      <vt:lpstr>             </vt:lpstr>
      <vt:lpstr>             </vt:lpstr>
      <vt:lpstr>              </vt:lpstr>
      <vt:lpstr>              </vt:lpstr>
      <vt:lpstr>             </vt:lpstr>
      <vt:lpstr>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 </vt:lpstr>
      <vt:lpstr>   The Chaco War          </vt:lpstr>
      <vt:lpstr>             </vt:lpstr>
      <vt:lpstr>              </vt:lpstr>
      <vt:lpstr>              </vt:lpstr>
      <vt:lpstr>             </vt:lpstr>
      <vt:lpstr>              </vt:lpstr>
      <vt:lpstr>Azad Hind             </vt:lpstr>
      <vt:lpstr>Abkhazia             </vt:lpstr>
      <vt:lpstr>Honduras/Nicaragua   Honduras C79 (1935)  </vt:lpstr>
      <vt:lpstr>             </vt:lpstr>
      <vt:lpstr>             </vt:lpstr>
      <vt:lpstr>             1961</vt:lpstr>
      <vt:lpstr>Oops              Bulgaria, Scott #153 (printed 1915, issued 1921)</vt:lpstr>
      <vt:lpstr>TBA              , Scott #</vt:lpstr>
      <vt:lpstr>TBA              , Scott #</vt:lpstr>
      <vt:lpstr>TBA              , Scott #</vt:lpstr>
      <vt:lpstr>              </vt:lpstr>
      <vt:lpstr>TBA              , Scott #</vt:lpstr>
      <vt:lpstr>TBA              , Scott #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Aboud, Antone John</dc:creator>
  <cp:lastModifiedBy>Edward Zuckerman</cp:lastModifiedBy>
  <cp:revision>79</cp:revision>
  <dcterms:created xsi:type="dcterms:W3CDTF">2025-06-07T04:42:00Z</dcterms:created>
  <dcterms:modified xsi:type="dcterms:W3CDTF">2025-07-15T23:08:02Z</dcterms:modified>
</cp:coreProperties>
</file>